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931" y="1447800"/>
            <a:ext cx="9215682" cy="3329581"/>
          </a:xfrm>
        </p:spPr>
        <p:txBody>
          <a:bodyPr/>
          <a:lstStyle/>
          <a:p>
            <a:r>
              <a:rPr lang="en-US" dirty="0" smtClean="0"/>
              <a:t>Plotting &amp; Scheming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secrets to creating sustainable perennial food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65" y="465992"/>
            <a:ext cx="4105237" cy="29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 levels</a:t>
            </a:r>
          </a:p>
          <a:p>
            <a:r>
              <a:rPr lang="en-US" dirty="0" smtClean="0"/>
              <a:t>Fertilizer prescription for optimal yield</a:t>
            </a:r>
          </a:p>
          <a:p>
            <a:r>
              <a:rPr lang="en-US" dirty="0" smtClean="0"/>
              <a:t>Organic make up</a:t>
            </a:r>
          </a:p>
          <a:p>
            <a:r>
              <a:rPr lang="en-US" dirty="0" smtClean="0"/>
              <a:t>Soil structure</a:t>
            </a:r>
          </a:p>
          <a:p>
            <a:endParaRPr lang="en-US" dirty="0"/>
          </a:p>
        </p:txBody>
      </p:sp>
      <p:pic>
        <p:nvPicPr>
          <p:cNvPr id="1026" name="Picture 2" descr="Soil Testing - What Does A Soil Test Show | Gardening Know 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9" y="802133"/>
            <a:ext cx="3839550" cy="51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</a:p>
          <a:p>
            <a:r>
              <a:rPr lang="en-US" dirty="0" smtClean="0"/>
              <a:t>Chemical (2,4D/Glyphosate/</a:t>
            </a:r>
            <a:r>
              <a:rPr lang="en-US" dirty="0" err="1" smtClean="0"/>
              <a:t>Simizine</a:t>
            </a:r>
            <a:r>
              <a:rPr lang="en-US" dirty="0" smtClean="0"/>
              <a:t>)  Timing!!!!</a:t>
            </a:r>
          </a:p>
          <a:p>
            <a:r>
              <a:rPr lang="en-US" dirty="0" smtClean="0"/>
              <a:t>Prescribed Fire</a:t>
            </a:r>
          </a:p>
          <a:p>
            <a:endParaRPr lang="en-US" dirty="0"/>
          </a:p>
        </p:txBody>
      </p:sp>
      <p:pic>
        <p:nvPicPr>
          <p:cNvPr id="2050" name="Picture 2" descr="Bad Dawg GroundHog MAX ATV/UTV Disc Pl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 r="4392" b="17504"/>
          <a:stretch/>
        </p:blipFill>
        <p:spPr bwMode="auto">
          <a:xfrm>
            <a:off x="1195816" y="3541058"/>
            <a:ext cx="4152656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ssets.agzaga.com/spree/images/attachments/000/007/063/product/3_HRS_How_to_Use_%282%29.png?17078634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r="1567" b="7512"/>
          <a:stretch/>
        </p:blipFill>
        <p:spPr bwMode="auto">
          <a:xfrm>
            <a:off x="7385539" y="3443717"/>
            <a:ext cx="3475647" cy="30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1,915 Burning Field Royalty-Free Images, Stock Photo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6987" r="320" b="16089"/>
          <a:stretch/>
        </p:blipFill>
        <p:spPr bwMode="auto">
          <a:xfrm>
            <a:off x="7455877" y="710649"/>
            <a:ext cx="4474922" cy="21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7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</a:p>
          <a:p>
            <a:r>
              <a:rPr lang="en-US" dirty="0" smtClean="0"/>
              <a:t>Planter/Drill</a:t>
            </a:r>
          </a:p>
          <a:p>
            <a:r>
              <a:rPr lang="en-US" dirty="0" smtClean="0"/>
              <a:t>No-till</a:t>
            </a:r>
          </a:p>
          <a:p>
            <a:endParaRPr lang="en-US" dirty="0"/>
          </a:p>
        </p:txBody>
      </p:sp>
      <p:pic>
        <p:nvPicPr>
          <p:cNvPr id="3074" name="Picture 2" descr="https://farmerdresupply.com/cdn/shop/products/EVENSPREADER_grande.jpg?v=1634067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48" y="291286"/>
            <a:ext cx="4393405" cy="29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rminator G3 Ultimate All-In-One Planting Impl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" y="3479151"/>
            <a:ext cx="4741132" cy="32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-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8" y="3479151"/>
            <a:ext cx="5341647" cy="31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0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Mechanical-Mowing</a:t>
            </a:r>
          </a:p>
          <a:p>
            <a:r>
              <a:rPr lang="en-US" dirty="0" smtClean="0"/>
              <a:t>Chemical-”</a:t>
            </a:r>
            <a:r>
              <a:rPr lang="en-US" dirty="0" err="1" smtClean="0"/>
              <a:t>Grassout</a:t>
            </a:r>
            <a:r>
              <a:rPr lang="en-US" dirty="0" smtClean="0"/>
              <a:t>” (</a:t>
            </a:r>
            <a:r>
              <a:rPr lang="en-US" dirty="0" err="1" smtClean="0"/>
              <a:t>chlethodim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00" name="Picture 4" descr="Mowing in the Arizona grasslands with tractor and brushh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72" y="31685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3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Realistic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64995"/>
            <a:ext cx="8946541" cy="4195481"/>
          </a:xfrm>
        </p:spPr>
        <p:txBody>
          <a:bodyPr/>
          <a:lstStyle/>
          <a:p>
            <a:r>
              <a:rPr lang="en-US" dirty="0" smtClean="0"/>
              <a:t>Harvest Goals</a:t>
            </a:r>
          </a:p>
          <a:p>
            <a:r>
              <a:rPr lang="en-US" dirty="0" smtClean="0"/>
              <a:t>Surrounding cover/bedding areas</a:t>
            </a:r>
          </a:p>
          <a:p>
            <a:r>
              <a:rPr lang="en-US" dirty="0" smtClean="0"/>
              <a:t>Other food in the </a:t>
            </a:r>
            <a:r>
              <a:rPr lang="en-US" dirty="0" err="1" smtClean="0"/>
              <a:t>neigborhood</a:t>
            </a:r>
            <a:endParaRPr lang="en-US" dirty="0" smtClean="0"/>
          </a:p>
          <a:p>
            <a:r>
              <a:rPr lang="en-US" dirty="0" smtClean="0"/>
              <a:t>Entry and exit strategies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Portrait of Red Deer (Cervus elaphus),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66" y="2946111"/>
            <a:ext cx="5445125" cy="36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0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716" y="2883877"/>
            <a:ext cx="9215682" cy="1242873"/>
          </a:xfrm>
        </p:spPr>
        <p:txBody>
          <a:bodyPr/>
          <a:lstStyle/>
          <a:p>
            <a:pPr algn="ctr"/>
            <a:r>
              <a:rPr lang="en-US" sz="4000" dirty="0" smtClean="0"/>
              <a:t>Questions Comments or Concerns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Making a measurable difference is the difference…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186103"/>
            <a:ext cx="3570313" cy="25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1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79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Plotting &amp; Scheming</vt:lpstr>
      <vt:lpstr>Soil Testing</vt:lpstr>
      <vt:lpstr>Plot Preparation</vt:lpstr>
      <vt:lpstr>Planting Options</vt:lpstr>
      <vt:lpstr>Maintenance</vt:lpstr>
      <vt:lpstr>Setting Realistic Expectations</vt:lpstr>
      <vt:lpstr>Questions Comments or Concerns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&amp; Scheming</dc:title>
  <dc:creator>Chuck</dc:creator>
  <cp:lastModifiedBy>Chuck</cp:lastModifiedBy>
  <cp:revision>5</cp:revision>
  <dcterms:created xsi:type="dcterms:W3CDTF">2024-05-17T01:13:08Z</dcterms:created>
  <dcterms:modified xsi:type="dcterms:W3CDTF">2024-05-17T01:45:19Z</dcterms:modified>
</cp:coreProperties>
</file>